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UM BELO HINO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BELO HINO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canto um hino inspirado </a:t>
            </a:r>
          </a:p>
          <a:p>
            <a:r>
              <a:rPr lang="pt-BR" dirty="0"/>
              <a:t>por Jesus, meu Redentor. </a:t>
            </a:r>
          </a:p>
          <a:p>
            <a:r>
              <a:rPr lang="pt-BR" dirty="0"/>
              <a:t>Jamais aqui soou, com tal </a:t>
            </a:r>
          </a:p>
          <a:p>
            <a:r>
              <a:rPr lang="pt-BR" dirty="0"/>
              <a:t>fervor, doce canto de amor.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BELO HINO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0E5EC3-86D3-42CA-AF02-CAEEAB177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que belo hino Deus me </a:t>
            </a:r>
          </a:p>
          <a:p>
            <a:r>
              <a:rPr lang="pt-BR" dirty="0"/>
              <a:t>deu, me pôs no coração </a:t>
            </a:r>
          </a:p>
          <a:p>
            <a:r>
              <a:rPr lang="pt-BR" dirty="0"/>
              <a:t>dulcíssima canção! </a:t>
            </a:r>
          </a:p>
          <a:p>
            <a:r>
              <a:rPr lang="pt-BR" dirty="0"/>
              <a:t>Ó, que belo hino Deus me deu, </a:t>
            </a:r>
          </a:p>
          <a:p>
            <a:r>
              <a:rPr lang="pt-BR" dirty="0"/>
              <a:t>um hino do divino amor!</a:t>
            </a:r>
          </a:p>
        </p:txBody>
      </p:sp>
    </p:spTree>
    <p:extLst>
      <p:ext uri="{BB962C8B-B14F-4D97-AF65-F5344CB8AC3E}">
        <p14:creationId xmlns:p14="http://schemas.microsoft.com/office/powerpoint/2010/main" val="231069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BELO HINO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Eu amo ao Cristo que foi morto </a:t>
            </a:r>
          </a:p>
          <a:p>
            <a:r>
              <a:rPr lang="pt-BR" dirty="0"/>
              <a:t>sobre a cruz </a:t>
            </a:r>
            <a:r>
              <a:rPr lang="pt-BR" dirty="0" err="1"/>
              <a:t>p’ra</a:t>
            </a:r>
            <a:r>
              <a:rPr lang="pt-BR" dirty="0"/>
              <a:t> me salvar. </a:t>
            </a:r>
          </a:p>
          <a:p>
            <a:r>
              <a:rPr lang="pt-BR" dirty="0"/>
              <a:t>Jesus um hino em meus lábios </a:t>
            </a:r>
          </a:p>
          <a:p>
            <a:r>
              <a:rPr lang="pt-BR"/>
              <a:t>pôs </a:t>
            </a:r>
            <a:r>
              <a:rPr lang="pt-BR" dirty="0"/>
              <a:t>para Deus melhor louvar. </a:t>
            </a:r>
          </a:p>
        </p:txBody>
      </p:sp>
    </p:spTree>
    <p:extLst>
      <p:ext uri="{BB962C8B-B14F-4D97-AF65-F5344CB8AC3E}">
        <p14:creationId xmlns:p14="http://schemas.microsoft.com/office/powerpoint/2010/main" val="313593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BELO HINO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0E5EC3-86D3-42CA-AF02-CAEEAB177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que belo hino Deus me </a:t>
            </a:r>
          </a:p>
          <a:p>
            <a:r>
              <a:rPr lang="pt-BR" dirty="0"/>
              <a:t>deu, me pôs no coração </a:t>
            </a:r>
          </a:p>
          <a:p>
            <a:r>
              <a:rPr lang="pt-BR" dirty="0"/>
              <a:t>dulcíssima canção! </a:t>
            </a:r>
          </a:p>
          <a:p>
            <a:r>
              <a:rPr lang="pt-BR" dirty="0"/>
              <a:t>Ó, que belo hino Deus me deu, </a:t>
            </a:r>
          </a:p>
          <a:p>
            <a:r>
              <a:rPr lang="pt-BR" dirty="0"/>
              <a:t>um hino do divino amor!</a:t>
            </a:r>
          </a:p>
        </p:txBody>
      </p:sp>
    </p:spTree>
    <p:extLst>
      <p:ext uri="{BB962C8B-B14F-4D97-AF65-F5344CB8AC3E}">
        <p14:creationId xmlns:p14="http://schemas.microsoft.com/office/powerpoint/2010/main" val="350177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BELO HINO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estiver lá na glória, </a:t>
            </a:r>
          </a:p>
          <a:p>
            <a:r>
              <a:rPr lang="pt-BR" dirty="0"/>
              <a:t>vendo os anjos a cantar, </a:t>
            </a:r>
          </a:p>
          <a:p>
            <a:r>
              <a:rPr lang="pt-BR" dirty="0"/>
              <a:t>Que belo hino vou ouvir, </a:t>
            </a:r>
          </a:p>
          <a:p>
            <a:r>
              <a:rPr lang="pt-BR" dirty="0"/>
              <a:t>então, lá no meu eterno lar! </a:t>
            </a:r>
          </a:p>
        </p:txBody>
      </p:sp>
    </p:spTree>
    <p:extLst>
      <p:ext uri="{BB962C8B-B14F-4D97-AF65-F5344CB8AC3E}">
        <p14:creationId xmlns:p14="http://schemas.microsoft.com/office/powerpoint/2010/main" val="329712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BELO HINO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0E5EC3-86D3-42CA-AF02-CAEEAB177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que belo hino Deus me </a:t>
            </a:r>
          </a:p>
          <a:p>
            <a:r>
              <a:rPr lang="pt-BR" dirty="0"/>
              <a:t>deu, me pôs no coração </a:t>
            </a:r>
          </a:p>
          <a:p>
            <a:r>
              <a:rPr lang="pt-BR" dirty="0"/>
              <a:t>dulcíssima canção! </a:t>
            </a:r>
          </a:p>
          <a:p>
            <a:r>
              <a:rPr lang="pt-BR" dirty="0"/>
              <a:t>Ó, que belo hino Deus me deu, </a:t>
            </a:r>
          </a:p>
          <a:p>
            <a:r>
              <a:rPr lang="pt-BR" dirty="0"/>
              <a:t>um hino do divino amor!</a:t>
            </a:r>
          </a:p>
        </p:txBody>
      </p:sp>
    </p:spTree>
    <p:extLst>
      <p:ext uri="{BB962C8B-B14F-4D97-AF65-F5344CB8AC3E}">
        <p14:creationId xmlns:p14="http://schemas.microsoft.com/office/powerpoint/2010/main" val="291804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197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UM BELO HINO</vt:lpstr>
      <vt:lpstr>UM BELO HINO</vt:lpstr>
      <vt:lpstr>UM BELO HINO</vt:lpstr>
      <vt:lpstr>UM BELO HINO</vt:lpstr>
      <vt:lpstr>UM BELO HINO</vt:lpstr>
      <vt:lpstr>UM BELO HINO</vt:lpstr>
      <vt:lpstr>UM BELO HINO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2019-06-12T21:43:14Z</dcterms:modified>
</cp:coreProperties>
</file>